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3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76" r:id="rId8"/>
    <p:sldId id="277" r:id="rId9"/>
    <p:sldId id="278" r:id="rId10"/>
    <p:sldId id="279" r:id="rId11"/>
    <p:sldId id="257" r:id="rId12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27E594-7A89-8942-86C8-5DE00461471A}" v="7" dt="2026-04-09T20:43:48.6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3918"/>
    <p:restoredTop sz="94626"/>
  </p:normalViewPr>
  <p:slideViewPr>
    <p:cSldViewPr snapToGrid="0">
      <p:cViewPr varScale="1">
        <p:scale>
          <a:sx n="129" d="100"/>
          <a:sy n="129" d="100"/>
        </p:scale>
        <p:origin x="58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undo custSel addSld delSld modSld sldOrd modMainMaster">
      <pc:chgData name="Hanne Liv Gryting" userId="d55e2bfa-772b-47b3-a105-54a9f5c6fbde" providerId="ADAL" clId="{F047557D-4E65-51B3-8759-A83AB81584A5}" dt="2026-04-09T20:43:48.671" v="76" actId="16037"/>
      <pc:docMkLst>
        <pc:docMk/>
      </pc:docMkLst>
      <pc:sldChg chg="del">
        <pc:chgData name="Hanne Liv Gryting" userId="d55e2bfa-772b-47b3-a105-54a9f5c6fbde" providerId="ADAL" clId="{F047557D-4E65-51B3-8759-A83AB81584A5}" dt="2026-04-09T14:58:22.946" v="0" actId="2696"/>
        <pc:sldMkLst>
          <pc:docMk/>
          <pc:sldMk cId="1399453655" sldId="256"/>
        </pc:sldMkLst>
      </pc:sldChg>
      <pc:sldChg chg="addSp delSp modSp mod ord">
        <pc:chgData name="Hanne Liv Gryting" userId="d55e2bfa-772b-47b3-a105-54a9f5c6fbde" providerId="ADAL" clId="{F047557D-4E65-51B3-8759-A83AB81584A5}" dt="2026-04-09T20:17:00.922" v="75" actId="478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09T20:16:58.570" v="74"/>
          <ac:picMkLst>
            <pc:docMk/>
            <pc:sldMk cId="2433374918" sldId="257"/>
            <ac:picMk id="2" creationId="{A43B17DB-5A94-229A-53E9-1BC6A8B8BC26}"/>
          </ac:picMkLst>
        </pc:picChg>
        <pc:picChg chg="add del mod">
          <ac:chgData name="Hanne Liv Gryting" userId="d55e2bfa-772b-47b3-a105-54a9f5c6fbde" providerId="ADAL" clId="{F047557D-4E65-51B3-8759-A83AB81584A5}" dt="2026-04-09T20:17:00.922" v="75" actId="478"/>
          <ac:picMkLst>
            <pc:docMk/>
            <pc:sldMk cId="2433374918" sldId="257"/>
            <ac:picMk id="3" creationId="{2FCA9BBC-6DAC-F0EF-BA77-ED662DCA5A6C}"/>
          </ac:picMkLst>
        </pc:picChg>
      </pc:sldChg>
      <pc:sldChg chg="del">
        <pc:chgData name="Hanne Liv Gryting" userId="d55e2bfa-772b-47b3-a105-54a9f5c6fbde" providerId="ADAL" clId="{F047557D-4E65-51B3-8759-A83AB81584A5}" dt="2026-04-09T14:58:22.946" v="0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09T14:58:22.946" v="0" actId="2696"/>
        <pc:sldMkLst>
          <pc:docMk/>
          <pc:sldMk cId="961175811" sldId="260"/>
        </pc:sldMkLst>
      </pc:sldChg>
      <pc:sldChg chg="del">
        <pc:chgData name="Hanne Liv Gryting" userId="d55e2bfa-772b-47b3-a105-54a9f5c6fbde" providerId="ADAL" clId="{F047557D-4E65-51B3-8759-A83AB81584A5}" dt="2026-04-09T14:58:22.946" v="0" actId="2696"/>
        <pc:sldMkLst>
          <pc:docMk/>
          <pc:sldMk cId="830559130" sldId="262"/>
        </pc:sldMkLst>
      </pc:sldChg>
      <pc:sldChg chg="del">
        <pc:chgData name="Hanne Liv Gryting" userId="d55e2bfa-772b-47b3-a105-54a9f5c6fbde" providerId="ADAL" clId="{F047557D-4E65-51B3-8759-A83AB81584A5}" dt="2026-04-09T14:58:22.946" v="0" actId="2696"/>
        <pc:sldMkLst>
          <pc:docMk/>
          <pc:sldMk cId="791775924" sldId="263"/>
        </pc:sldMkLst>
      </pc:sldChg>
      <pc:sldChg chg="del">
        <pc:chgData name="Hanne Liv Gryting" userId="d55e2bfa-772b-47b3-a105-54a9f5c6fbde" providerId="ADAL" clId="{F047557D-4E65-51B3-8759-A83AB81584A5}" dt="2026-04-09T14:58:22.946" v="0" actId="2696"/>
        <pc:sldMkLst>
          <pc:docMk/>
          <pc:sldMk cId="891369840" sldId="264"/>
        </pc:sldMkLst>
      </pc:sldChg>
      <pc:sldChg chg="del">
        <pc:chgData name="Hanne Liv Gryting" userId="d55e2bfa-772b-47b3-a105-54a9f5c6fbde" providerId="ADAL" clId="{F047557D-4E65-51B3-8759-A83AB81584A5}" dt="2026-04-09T14:58:22.946" v="0" actId="2696"/>
        <pc:sldMkLst>
          <pc:docMk/>
          <pc:sldMk cId="1647686846" sldId="265"/>
        </pc:sldMkLst>
      </pc:sldChg>
      <pc:sldChg chg="del">
        <pc:chgData name="Hanne Liv Gryting" userId="d55e2bfa-772b-47b3-a105-54a9f5c6fbde" providerId="ADAL" clId="{F047557D-4E65-51B3-8759-A83AB81584A5}" dt="2026-04-09T14:58:22.946" v="0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09T14:58:22.946" v="0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09T14:58:22.946" v="0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09T14:58:22.946" v="0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09T14:58:22.946" v="0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09T14:58:22.946" v="0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09T14:58:22.946" v="0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09T14:58:22.946" v="0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09T14:58:22.946" v="0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09T14:58:22.946" v="0" actId="2696"/>
        <pc:sldMkLst>
          <pc:docMk/>
          <pc:sldMk cId="1205764626" sldId="275"/>
        </pc:sldMkLst>
      </pc:sldChg>
      <pc:sldChg chg="new del">
        <pc:chgData name="Hanne Liv Gryting" userId="d55e2bfa-772b-47b3-a105-54a9f5c6fbde" providerId="ADAL" clId="{F047557D-4E65-51B3-8759-A83AB81584A5}" dt="2026-04-09T14:58:42.487" v="2" actId="2696"/>
        <pc:sldMkLst>
          <pc:docMk/>
          <pc:sldMk cId="1154690504" sldId="277"/>
        </pc:sldMkLst>
      </pc:sldChg>
      <pc:sldChg chg="new">
        <pc:chgData name="Hanne Liv Gryting" userId="d55e2bfa-772b-47b3-a105-54a9f5c6fbde" providerId="ADAL" clId="{F047557D-4E65-51B3-8759-A83AB81584A5}" dt="2026-04-09T14:58:53.376" v="3" actId="680"/>
        <pc:sldMkLst>
          <pc:docMk/>
          <pc:sldMk cId="1793905846" sldId="277"/>
        </pc:sldMkLst>
      </pc:sldChg>
      <pc:sldChg chg="addSp delSp modSp new mod">
        <pc:chgData name="Hanne Liv Gryting" userId="d55e2bfa-772b-47b3-a105-54a9f5c6fbde" providerId="ADAL" clId="{F047557D-4E65-51B3-8759-A83AB81584A5}" dt="2026-04-09T15:08:16.061" v="71" actId="478"/>
        <pc:sldMkLst>
          <pc:docMk/>
          <pc:sldMk cId="2241225911" sldId="278"/>
        </pc:sldMkLst>
        <pc:spChg chg="del mod">
          <ac:chgData name="Hanne Liv Gryting" userId="d55e2bfa-772b-47b3-a105-54a9f5c6fbde" providerId="ADAL" clId="{F047557D-4E65-51B3-8759-A83AB81584A5}" dt="2026-04-09T15:06:41.095" v="48" actId="931"/>
          <ac:spMkLst>
            <pc:docMk/>
            <pc:sldMk cId="2241225911" sldId="278"/>
            <ac:spMk id="4" creationId="{C6693167-C08B-217D-570C-D62FD5199DD0}"/>
          </ac:spMkLst>
        </pc:spChg>
        <pc:spChg chg="add del mod">
          <ac:chgData name="Hanne Liv Gryting" userId="d55e2bfa-772b-47b3-a105-54a9f5c6fbde" providerId="ADAL" clId="{F047557D-4E65-51B3-8759-A83AB81584A5}" dt="2026-04-09T15:06:22.311" v="47" actId="478"/>
          <ac:spMkLst>
            <pc:docMk/>
            <pc:sldMk cId="2241225911" sldId="278"/>
            <ac:spMk id="5" creationId="{E05C480F-49C3-0F5B-5C16-CEE847164432}"/>
          </ac:spMkLst>
        </pc:spChg>
        <pc:spChg chg="add del mod">
          <ac:chgData name="Hanne Liv Gryting" userId="d55e2bfa-772b-47b3-a105-54a9f5c6fbde" providerId="ADAL" clId="{F047557D-4E65-51B3-8759-A83AB81584A5}" dt="2026-04-09T15:07:59.727" v="64" actId="478"/>
          <ac:spMkLst>
            <pc:docMk/>
            <pc:sldMk cId="2241225911" sldId="278"/>
            <ac:spMk id="11" creationId="{28F3145A-6B48-5407-3BFC-4392831A0E9D}"/>
          </ac:spMkLst>
        </pc:spChg>
        <pc:picChg chg="add del mod ord">
          <ac:chgData name="Hanne Liv Gryting" userId="d55e2bfa-772b-47b3-a105-54a9f5c6fbde" providerId="ADAL" clId="{F047557D-4E65-51B3-8759-A83AB81584A5}" dt="2026-04-09T15:07:54.513" v="63" actId="478"/>
          <ac:picMkLst>
            <pc:docMk/>
            <pc:sldMk cId="2241225911" sldId="278"/>
            <ac:picMk id="7" creationId="{46A3C477-EBEB-6252-2EA2-740737A0FAD3}"/>
          </ac:picMkLst>
        </pc:picChg>
        <pc:picChg chg="add del mod">
          <ac:chgData name="Hanne Liv Gryting" userId="d55e2bfa-772b-47b3-a105-54a9f5c6fbde" providerId="ADAL" clId="{F047557D-4E65-51B3-8759-A83AB81584A5}" dt="2026-04-09T15:08:16.061" v="71" actId="478"/>
          <ac:picMkLst>
            <pc:docMk/>
            <pc:sldMk cId="2241225911" sldId="278"/>
            <ac:picMk id="8" creationId="{F21D366B-7357-E37B-C911-81ECA77743EB}"/>
          </ac:picMkLst>
        </pc:picChg>
        <pc:picChg chg="add del mod">
          <ac:chgData name="Hanne Liv Gryting" userId="d55e2bfa-772b-47b3-a105-54a9f5c6fbde" providerId="ADAL" clId="{F047557D-4E65-51B3-8759-A83AB81584A5}" dt="2026-04-09T15:08:00.712" v="65" actId="478"/>
          <ac:picMkLst>
            <pc:docMk/>
            <pc:sldMk cId="2241225911" sldId="278"/>
            <ac:picMk id="9" creationId="{76AE2CEF-CEF9-CE70-34D1-187EE33DADA1}"/>
          </ac:picMkLst>
        </pc:picChg>
        <pc:picChg chg="add mod">
          <ac:chgData name="Hanne Liv Gryting" userId="d55e2bfa-772b-47b3-a105-54a9f5c6fbde" providerId="ADAL" clId="{F047557D-4E65-51B3-8759-A83AB81584A5}" dt="2026-04-09T15:08:09.761" v="68"/>
          <ac:picMkLst>
            <pc:docMk/>
            <pc:sldMk cId="2241225911" sldId="278"/>
            <ac:picMk id="12" creationId="{8F268985-9FE3-1C0D-6BDD-F70C1725357F}"/>
          </ac:picMkLst>
        </pc:picChg>
      </pc:sldChg>
      <pc:sldChg chg="modSp new mod">
        <pc:chgData name="Hanne Liv Gryting" userId="d55e2bfa-772b-47b3-a105-54a9f5c6fbde" providerId="ADAL" clId="{F047557D-4E65-51B3-8759-A83AB81584A5}" dt="2026-04-09T15:02:11.539" v="27" actId="2711"/>
        <pc:sldMkLst>
          <pc:docMk/>
          <pc:sldMk cId="1624903647" sldId="279"/>
        </pc:sldMkLst>
        <pc:spChg chg="mod">
          <ac:chgData name="Hanne Liv Gryting" userId="d55e2bfa-772b-47b3-a105-54a9f5c6fbde" providerId="ADAL" clId="{F047557D-4E65-51B3-8759-A83AB81584A5}" dt="2026-04-09T15:02:11.539" v="27" actId="2711"/>
          <ac:spMkLst>
            <pc:docMk/>
            <pc:sldMk cId="1624903647" sldId="279"/>
            <ac:spMk id="2" creationId="{70EE57D1-5D8B-0A9A-7317-6BB5E526A1F9}"/>
          </ac:spMkLst>
        </pc:spChg>
      </pc:sldChg>
      <pc:sldMasterChg chg="modSldLayout">
        <pc:chgData name="Hanne Liv Gryting" userId="d55e2bfa-772b-47b3-a105-54a9f5c6fbde" providerId="ADAL" clId="{F047557D-4E65-51B3-8759-A83AB81584A5}" dt="2026-04-09T20:43:48.671" v="76" actId="16037"/>
        <pc:sldMasterMkLst>
          <pc:docMk/>
          <pc:sldMasterMk cId="3838146109" sldId="2147483648"/>
        </pc:sldMasterMkLst>
        <pc:sldLayoutChg chg="modSp">
          <pc:chgData name="Hanne Liv Gryting" userId="d55e2bfa-772b-47b3-a105-54a9f5c6fbde" providerId="ADAL" clId="{F047557D-4E65-51B3-8759-A83AB81584A5}" dt="2026-04-09T20:43:48.671" v="76" actId="16037"/>
          <pc:sldLayoutMkLst>
            <pc:docMk/>
            <pc:sldMasterMk cId="3838146109" sldId="2147483648"/>
            <pc:sldLayoutMk cId="2562425288" sldId="2147483701"/>
          </pc:sldLayoutMkLst>
          <pc:spChg chg="mod">
            <ac:chgData name="Hanne Liv Gryting" userId="d55e2bfa-772b-47b3-a105-54a9f5c6fbde" providerId="ADAL" clId="{F047557D-4E65-51B3-8759-A83AB81584A5}" dt="2026-04-09T20:43:48.671" v="76" actId="16037"/>
            <ac:spMkLst>
              <pc:docMk/>
              <pc:sldMasterMk cId="3838146109" sldId="2147483648"/>
              <pc:sldLayoutMk cId="2562425288" sldId="2147483701"/>
              <ac:spMk id="8" creationId="{C84AF545-13DA-042E-27DE-B46373A4AA33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endefinert opp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A6EBD22-141E-7791-9C3F-0123312DF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pic>
        <p:nvPicPr>
          <p:cNvPr id="8" name="Bilde 7" descr="Et bilde som inneholder logo, tekst, symbol, Font&#10;&#10;KI-generert innhold kan være feil.">
            <a:extLst>
              <a:ext uri="{FF2B5EF4-FFF2-40B4-BE49-F238E27FC236}">
                <a16:creationId xmlns:a16="http://schemas.microsoft.com/office/drawing/2014/main" id="{8999366A-0A42-1EA6-9E5D-69C48ED82D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3603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AEDA3CED-030F-590F-1266-BAD16EB5D22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1121" y="740780"/>
            <a:ext cx="69097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6B488D08-B8F5-BA7C-BE14-9B7D4A3E4A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7AE853FF-A6F0-DB5E-4BAA-2E06BF97FD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3E01FD86-C294-1FAA-118D-86B455A0B0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56129" y="5770236"/>
            <a:ext cx="202508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E52AE1A-9CC5-7DBE-648F-F7E1B5628E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CD493922-8851-A483-2CB2-6C3F0F306B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AAB0F862-BBF8-AF72-992C-1A2ADF0E4D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922B9E14-BA47-3A3A-53D7-B4CC2912F47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78531" y="115431"/>
            <a:ext cx="202508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EC01CB7A-80CE-3340-E8F9-DA252BAC31D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78531" y="115431"/>
            <a:ext cx="202508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21AC230D-6EB9-48A5-9F6E-5C42CA1CE14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78531" y="115431"/>
            <a:ext cx="202508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9F3FDF71-85AC-C5E7-4D7B-DE4C89CCF9B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78531" y="115431"/>
            <a:ext cx="202508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3625C52-09CE-4230-C13F-7036F3F01BD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78531" y="115431"/>
            <a:ext cx="202508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3CAB6A7C-AC4F-1AC3-4967-F1A0C0F7914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78531" y="115431"/>
            <a:ext cx="202508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E966EC52-F290-41E8-EE49-F7E4BAA53E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78531" y="115431"/>
            <a:ext cx="202508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CDF40F8A-6C89-DECD-51E7-8D184C4BAE3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78531" y="115431"/>
            <a:ext cx="202508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329CECC2-9515-3465-7885-12D75591A75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78531" y="115431"/>
            <a:ext cx="202508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4017B19-8254-3982-3623-28D40CED410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78531" y="115431"/>
            <a:ext cx="202508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D3F6B3FF-3828-D8FF-43AD-D81980A6982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8531" y="115431"/>
            <a:ext cx="202508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06691B77-88DB-576F-EA65-FA7439A831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78531" y="115431"/>
            <a:ext cx="202508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C09845FD-C379-550E-5318-B22C60ABD75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21" y="0"/>
            <a:ext cx="69097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121880AA-E601-E14C-2CA2-9F748AD7B7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8531" y="115431"/>
            <a:ext cx="202508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3BB6760C-4524-9997-E732-BA958860654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8531" y="115431"/>
            <a:ext cx="202508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A9C8DDD-098E-798C-1787-255442EA72A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21" y="0"/>
            <a:ext cx="69097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D5E6EF99-3EA1-5D34-813F-710B02BA423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F82536F-6D73-4B51-FE42-F8F7AF0D7CE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018998E-6FBA-29C8-7122-39056F945EB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336305" y="5648702"/>
            <a:ext cx="2025080" cy="81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E660561C-5CD7-1CE5-86F1-12F60540E14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BFCBA6BD-AEB2-61C2-1604-6D6861929C0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8E1C9B87-F8E1-D9BE-4DC3-6CCCCE61BE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5F99A7B2-B97D-A58C-053C-0822D5FE7F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0F23A25F-4E3A-6F8C-B202-A8714A18119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262625" y="0"/>
            <a:ext cx="2025080" cy="81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800817F8-7A4A-BF03-9048-40ACE99CD3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262625" y="0"/>
            <a:ext cx="2025080" cy="81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slideLayout" Target="../slideLayouts/slideLayout73.xml"/><Relationship Id="rId1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63.xml"/><Relationship Id="rId21" Type="http://schemas.openxmlformats.org/officeDocument/2006/relationships/slideLayout" Target="../slideLayouts/slideLayout81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17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2.xml"/><Relationship Id="rId16" Type="http://schemas.openxmlformats.org/officeDocument/2006/relationships/slideLayout" Target="../slideLayouts/slideLayout76.xml"/><Relationship Id="rId20" Type="http://schemas.openxmlformats.org/officeDocument/2006/relationships/slideLayout" Target="../slideLayouts/slideLayout80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75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70.xml"/><Relationship Id="rId19" Type="http://schemas.openxmlformats.org/officeDocument/2006/relationships/slideLayout" Target="../slideLayouts/slideLayout79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slideLayout" Target="../slideLayouts/slideLayout74.xml"/><Relationship Id="rId22" Type="http://schemas.openxmlformats.org/officeDocument/2006/relationships/slideLayout" Target="../slideLayouts/slideLayout8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1"/>
          <a:stretch>
            <a:fillRect/>
          </a:stretch>
        </p:blipFill>
        <p:spPr>
          <a:xfrm>
            <a:off x="10478531" y="115431"/>
            <a:ext cx="202508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697" r:id="rId2"/>
    <p:sldLayoutId id="2147483700" r:id="rId3"/>
    <p:sldLayoutId id="2147483696" r:id="rId4"/>
    <p:sldLayoutId id="2147483698" r:id="rId5"/>
    <p:sldLayoutId id="2147483699" r:id="rId6"/>
    <p:sldLayoutId id="2147483719" r:id="rId7"/>
    <p:sldLayoutId id="2147483701" r:id="rId8"/>
    <p:sldLayoutId id="2147483702" r:id="rId9"/>
    <p:sldLayoutId id="2147483649" r:id="rId10"/>
    <p:sldLayoutId id="2147483660" r:id="rId11"/>
    <p:sldLayoutId id="2147483650" r:id="rId12"/>
    <p:sldLayoutId id="2147483652" r:id="rId13"/>
    <p:sldLayoutId id="2147483654" r:id="rId14"/>
    <p:sldLayoutId id="2147483661" r:id="rId15"/>
    <p:sldLayoutId id="2147483718" r:id="rId16"/>
    <p:sldLayoutId id="2147483717" r:id="rId17"/>
    <p:sldLayoutId id="2147483705" r:id="rId18"/>
    <p:sldLayoutId id="2147483715" r:id="rId19"/>
    <p:sldLayoutId id="2147483707" r:id="rId20"/>
    <p:sldLayoutId id="2147483716" r:id="rId21"/>
    <p:sldLayoutId id="2147483708" r:id="rId22"/>
    <p:sldLayoutId id="2147483688" r:id="rId23"/>
    <p:sldLayoutId id="2147483689" r:id="rId24"/>
    <p:sldLayoutId id="2147483687" r:id="rId25"/>
    <p:sldLayoutId id="2147483655" r:id="rId26"/>
    <p:sldLayoutId id="2147483657" r:id="rId27"/>
    <p:sldLayoutId id="2147483659" r:id="rId28"/>
    <p:sldLayoutId id="2147483658" r:id="rId29"/>
    <p:sldLayoutId id="2147483721" r:id="rId30"/>
    <p:sldLayoutId id="2147483720" r:id="rId31"/>
    <p:sldLayoutId id="2147483722" r:id="rId32"/>
    <p:sldLayoutId id="2147483710" r:id="rId33"/>
    <p:sldLayoutId id="2147483709" r:id="rId34"/>
    <p:sldLayoutId id="2147483711" r:id="rId35"/>
    <p:sldLayoutId id="2147483714" r:id="rId36"/>
    <p:sldLayoutId id="2147483713" r:id="rId37"/>
    <p:sldLayoutId id="2147483712" r:id="rId38"/>
    <p:sldLayoutId id="2147483686" r:id="rId3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5B992B26-5A36-1750-6076-906F873E1E12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9551B476-89A4-F249-F476-D829FD22F7C8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478531" y="115431"/>
            <a:ext cx="202508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262625" y="0"/>
            <a:ext cx="2025080" cy="81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187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4261A52-B76A-7536-C355-F72039E9C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93905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487AFF6-2641-797F-A7E3-369205DFA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C526713E-A1CB-E99F-736F-ED23865768BA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41225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70EE57D1-5D8B-0A9A-7317-6BB5E526A1F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dirty="0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 dirty="0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 dirty="0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E465C0F0-1FA0-C77F-6A86-3CA1BECA7D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624903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43B17DB-5A94-229A-53E9-1BC6A8B8BC2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478531" y="115431"/>
            <a:ext cx="202508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Props1.xml><?xml version="1.0" encoding="utf-8"?>
<ds:datastoreItem xmlns:ds="http://schemas.openxmlformats.org/officeDocument/2006/customXml" ds:itemID="{C7388D51-C00D-468D-BFA1-4C270D124DE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5E4E591-1822-4A34-849D-B3C099AFA4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5D14A79-0996-4D1B-BEFE-E3C511E6121C}">
  <ds:schemaRefs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purl.org/dc/terms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30a71399-637f-4a89-8bae-72aa2dedfa27"/>
    <ds:schemaRef ds:uri="7f71b5f3-c6b4-4442-86ee-8130fab3113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1746</TotalTime>
  <Words>5</Words>
  <Application>Microsoft Macintosh PowerPoint</Application>
  <PresentationFormat>Widescreen</PresentationFormat>
  <Paragraphs>2</Paragraphs>
  <Slides>5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5</vt:i4>
      </vt:variant>
    </vt:vector>
  </HeadingPairs>
  <TitlesOfParts>
    <vt:vector size="13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17</cp:revision>
  <dcterms:created xsi:type="dcterms:W3CDTF">2025-09-10T11:13:11Z</dcterms:created>
  <dcterms:modified xsi:type="dcterms:W3CDTF">2026-04-09T20:43:58Z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